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FFFB90-FA78-48E2-83C8-CD712CF9D5BA}" type="datetimeFigureOut">
              <a:rPr lang="sl-SI" smtClean="0"/>
              <a:t>21.9.2012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E079C7-4687-4519-B0C7-6BEAC57FBD8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/>
              <a:t>Nataša Anderlič, prof.</a:t>
            </a:r>
          </a:p>
          <a:p>
            <a:pPr algn="r"/>
            <a:r>
              <a:rPr lang="sl-SI" dirty="0" smtClean="0"/>
              <a:t>REGIJSKA KOORDINATORICA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17581" y="1412776"/>
            <a:ext cx="7175351" cy="3512681"/>
          </a:xfrm>
        </p:spPr>
        <p:txBody>
          <a:bodyPr/>
          <a:lstStyle/>
          <a:p>
            <a:pPr marL="182880" indent="0" algn="ctr">
              <a:buNone/>
            </a:pPr>
            <a:r>
              <a:rPr lang="sl-SI" sz="9600" dirty="0" smtClean="0"/>
              <a:t>OGLEDI ŠOL </a:t>
            </a:r>
            <a:endParaRPr lang="sl-SI" sz="9600" dirty="0"/>
          </a:p>
        </p:txBody>
      </p:sp>
    </p:spTree>
    <p:extLst>
      <p:ext uri="{BB962C8B-B14F-4D97-AF65-F5344CB8AC3E}">
        <p14:creationId xmlns:p14="http://schemas.microsoft.com/office/powerpoint/2010/main" val="357576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877"/>
          <a:stretch>
            <a:fillRect/>
          </a:stretch>
        </p:blipFill>
        <p:spPr>
          <a:xfrm>
            <a:off x="611188" y="549275"/>
            <a:ext cx="7978775" cy="5759450"/>
          </a:xfrm>
        </p:spPr>
      </p:pic>
    </p:spTree>
    <p:extLst>
      <p:ext uri="{BB962C8B-B14F-4D97-AF65-F5344CB8AC3E}">
        <p14:creationId xmlns:p14="http://schemas.microsoft.com/office/powerpoint/2010/main" val="338305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2205"/>
          <a:stretch>
            <a:fillRect/>
          </a:stretch>
        </p:blipFill>
        <p:spPr>
          <a:xfrm>
            <a:off x="755650" y="549275"/>
            <a:ext cx="7834313" cy="5616575"/>
          </a:xfrm>
        </p:spPr>
      </p:pic>
    </p:spTree>
    <p:extLst>
      <p:ext uri="{BB962C8B-B14F-4D97-AF65-F5344CB8AC3E}">
        <p14:creationId xmlns:p14="http://schemas.microsoft.com/office/powerpoint/2010/main" val="309973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324041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4438"/>
            <a:ext cx="3805882" cy="3582714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4031431" cy="3582714"/>
          </a:xfrm>
        </p:spPr>
      </p:pic>
    </p:spTree>
    <p:extLst>
      <p:ext uri="{BB962C8B-B14F-4D97-AF65-F5344CB8AC3E}">
        <p14:creationId xmlns:p14="http://schemas.microsoft.com/office/powerpoint/2010/main" val="27353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649120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OZNAKE ZA VARČEVANJE Z VODO IN ELEKTRIKO</a:t>
            </a:r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391815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4438"/>
            <a:ext cx="3805882" cy="3582714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3887415" cy="3582714"/>
          </a:xfrm>
        </p:spPr>
      </p:pic>
    </p:spTree>
    <p:extLst>
      <p:ext uri="{BB962C8B-B14F-4D97-AF65-F5344CB8AC3E}">
        <p14:creationId xmlns:p14="http://schemas.microsoft.com/office/powerpoint/2010/main" val="363032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3" y="1214438"/>
            <a:ext cx="4008867" cy="300665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4008867" cy="3006650"/>
          </a:xfrm>
        </p:spPr>
      </p:pic>
    </p:spTree>
    <p:extLst>
      <p:ext uri="{BB962C8B-B14F-4D97-AF65-F5344CB8AC3E}">
        <p14:creationId xmlns:p14="http://schemas.microsoft.com/office/powerpoint/2010/main" val="3810310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46654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" y="1214438"/>
            <a:ext cx="4104878" cy="3078658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104878" cy="3078658"/>
          </a:xfrm>
        </p:spPr>
      </p:pic>
    </p:spTree>
    <p:extLst>
      <p:ext uri="{BB962C8B-B14F-4D97-AF65-F5344CB8AC3E}">
        <p14:creationId xmlns:p14="http://schemas.microsoft.com/office/powerpoint/2010/main" val="3863982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3" y="1214438"/>
            <a:ext cx="4008867" cy="300665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4008867" cy="3006650"/>
          </a:xfrm>
        </p:spPr>
      </p:pic>
    </p:spTree>
    <p:extLst>
      <p:ext uri="{BB962C8B-B14F-4D97-AF65-F5344CB8AC3E}">
        <p14:creationId xmlns:p14="http://schemas.microsoft.com/office/powerpoint/2010/main" val="320140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7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OGLEDI SO BILI MESECA MAJA IN JUNIJA</a:t>
            </a:r>
          </a:p>
          <a:p>
            <a:pPr>
              <a:buFontTx/>
              <a:buChar char="-"/>
            </a:pPr>
            <a:r>
              <a:rPr lang="sl-SI" dirty="0" smtClean="0"/>
              <a:t>VSAKA KOORDINATORICA SI JE OGLEDALA OKOLI 10 ŠOL</a:t>
            </a:r>
          </a:p>
          <a:p>
            <a:pPr>
              <a:buFontTx/>
              <a:buChar char="-"/>
            </a:pPr>
            <a:r>
              <a:rPr lang="sl-SI" dirty="0" smtClean="0"/>
              <a:t>LETOS SI BOMO OGLEDALI VEČINO ŠOL</a:t>
            </a:r>
          </a:p>
          <a:p>
            <a:pPr>
              <a:buFontTx/>
              <a:buChar char="-"/>
            </a:pPr>
            <a:r>
              <a:rPr lang="sl-SI" dirty="0" smtClean="0"/>
              <a:t>KOORDINATORICE BOMO NAVEZALE STIK S ŠOLSKIMI KOORDINATORJI IN SE DOGOVORILE ZA TERMIN</a:t>
            </a:r>
          </a:p>
          <a:p>
            <a:pPr>
              <a:buFontTx/>
              <a:buChar char="-"/>
            </a:pPr>
            <a:r>
              <a:rPr lang="sl-SI" dirty="0" smtClean="0"/>
              <a:t>OGLED ŠOLE TRAJA PRIBLIŽNO 45 – 60 MINUT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940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3" y="1214438"/>
            <a:ext cx="4008867" cy="300665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4008867" cy="3006650"/>
          </a:xfrm>
        </p:spPr>
      </p:pic>
    </p:spTree>
    <p:extLst>
      <p:ext uri="{BB962C8B-B14F-4D97-AF65-F5344CB8AC3E}">
        <p14:creationId xmlns:p14="http://schemas.microsoft.com/office/powerpoint/2010/main" val="155777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2" y="764704"/>
            <a:ext cx="3510389" cy="4680520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268760"/>
            <a:ext cx="4032449" cy="3024336"/>
          </a:xfrm>
        </p:spPr>
      </p:pic>
    </p:spTree>
    <p:extLst>
      <p:ext uri="{BB962C8B-B14F-4D97-AF65-F5344CB8AC3E}">
        <p14:creationId xmlns:p14="http://schemas.microsoft.com/office/powerpoint/2010/main" val="328633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1" y="1214438"/>
            <a:ext cx="4200889" cy="3150666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3517329" cy="4497362"/>
          </a:xfrm>
        </p:spPr>
      </p:pic>
    </p:spTree>
    <p:extLst>
      <p:ext uri="{BB962C8B-B14F-4D97-AF65-F5344CB8AC3E}">
        <p14:creationId xmlns:p14="http://schemas.microsoft.com/office/powerpoint/2010/main" val="294280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" y="1214438"/>
            <a:ext cx="4104878" cy="3078658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104878" cy="3078658"/>
          </a:xfrm>
        </p:spPr>
      </p:pic>
    </p:spTree>
    <p:extLst>
      <p:ext uri="{BB962C8B-B14F-4D97-AF65-F5344CB8AC3E}">
        <p14:creationId xmlns:p14="http://schemas.microsoft.com/office/powerpoint/2010/main" val="226496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" y="1214438"/>
            <a:ext cx="4104878" cy="3078658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3959423" cy="2969567"/>
          </a:xfrm>
        </p:spPr>
      </p:pic>
    </p:spTree>
    <p:extLst>
      <p:ext uri="{BB962C8B-B14F-4D97-AF65-F5344CB8AC3E}">
        <p14:creationId xmlns:p14="http://schemas.microsoft.com/office/powerpoint/2010/main" val="119858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1" y="1214438"/>
            <a:ext cx="4200889" cy="3150666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4296900" cy="3222674"/>
          </a:xfrm>
        </p:spPr>
      </p:pic>
    </p:spTree>
    <p:extLst>
      <p:ext uri="{BB962C8B-B14F-4D97-AF65-F5344CB8AC3E}">
        <p14:creationId xmlns:p14="http://schemas.microsoft.com/office/powerpoint/2010/main" val="241950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2" y="1214438"/>
            <a:ext cx="4104878" cy="3078658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14438"/>
            <a:ext cx="3912857" cy="2934642"/>
          </a:xfrm>
        </p:spPr>
      </p:pic>
    </p:spTree>
    <p:extLst>
      <p:ext uri="{BB962C8B-B14F-4D97-AF65-F5344CB8AC3E}">
        <p14:creationId xmlns:p14="http://schemas.microsoft.com/office/powerpoint/2010/main" val="4218959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90516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560839" cy="2590224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 smtClean="0"/>
              <a:t>HVALA ZA POZORNOST…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SE VIDIMO KMALU</a:t>
            </a:r>
            <a:r>
              <a:rPr lang="sl-SI" dirty="0" smtClean="0">
                <a:sym typeface="Wingdings" pitchFamily="2" charset="2"/>
              </a:rPr>
              <a:t>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857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5" y="1700808"/>
            <a:ext cx="7478216" cy="4536504"/>
          </a:xfrm>
        </p:spPr>
        <p:txBody>
          <a:bodyPr/>
          <a:lstStyle/>
          <a:p>
            <a:pPr marL="0" indent="0" algn="l">
              <a:buNone/>
            </a:pPr>
            <a:r>
              <a:rPr lang="sl-SI" dirty="0" smtClean="0"/>
              <a:t>- </a:t>
            </a:r>
            <a:r>
              <a:rPr lang="sl-SI" sz="2800" dirty="0" smtClean="0"/>
              <a:t>REGIJSKI KOORDINATOR ZASTAVI NEKAJ OSNOVNIH VPRAŠANJ</a:t>
            </a:r>
            <a:br>
              <a:rPr lang="sl-SI" sz="2800" dirty="0" smtClean="0"/>
            </a:br>
            <a:r>
              <a:rPr lang="sl-SI" sz="2800" dirty="0" smtClean="0"/>
              <a:t>- POGLEDA EKO NAČRT</a:t>
            </a:r>
            <a:br>
              <a:rPr lang="sl-SI" sz="2800" dirty="0" smtClean="0"/>
            </a:br>
            <a:r>
              <a:rPr lang="sl-SI" sz="2800" dirty="0" smtClean="0"/>
              <a:t>- SE POGOVORI S KOORDINATORJEM O MOREBITNIH TEŽAVAH, PREDLOGIH ZA </a:t>
            </a:r>
            <a:r>
              <a:rPr lang="sl-SI" sz="2800" dirty="0" smtClean="0"/>
              <a:t>IZBOLJŠAVE</a:t>
            </a:r>
            <a:br>
              <a:rPr lang="sl-SI" sz="2800" dirty="0" smtClean="0"/>
            </a:br>
            <a:r>
              <a:rPr lang="sl-SI" sz="2800" dirty="0" smtClean="0"/>
              <a:t>- OGLEDAMO SI EKO KOTIČEK, EKO LISTINO, ZASTAVO, ZANIMIVOSTI NA ŠOLI…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sl-SI" sz="5400" b="1" dirty="0" smtClean="0"/>
              <a:t>POTEK OGLEDA</a:t>
            </a: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12404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064895" cy="3958376"/>
          </a:xfrm>
        </p:spPr>
        <p:txBody>
          <a:bodyPr/>
          <a:lstStyle/>
          <a:p>
            <a:pPr marL="0" indent="0" algn="l">
              <a:buNone/>
            </a:pPr>
            <a:r>
              <a:rPr lang="sl-SI" dirty="0" smtClean="0"/>
              <a:t>- </a:t>
            </a:r>
            <a:r>
              <a:rPr lang="sl-SI" sz="3600" dirty="0" smtClean="0"/>
              <a:t>NAJBOLJ USPEŠNI: </a:t>
            </a:r>
            <a:br>
              <a:rPr lang="sl-SI" sz="3600" dirty="0" smtClean="0"/>
            </a:br>
            <a:r>
              <a:rPr lang="sl-SI" sz="3600" dirty="0" smtClean="0"/>
              <a:t>ODPADKI, ZDRAVJE</a:t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>- NAJMANJ USPEŠNI: ENERGIJA </a:t>
            </a:r>
            <a:br>
              <a:rPr lang="sl-SI" sz="3600" dirty="0" smtClean="0"/>
            </a:br>
            <a:r>
              <a:rPr lang="sl-SI" sz="3600" dirty="0" smtClean="0"/>
              <a:t>(finance), BIOTSKA RAZNOVRSTNOST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l-SI" sz="2800" b="1" dirty="0" smtClean="0"/>
              <a:t>OKOLJSKI PREGLED ŠOL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08375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7334200" cy="5760640"/>
          </a:xfrm>
        </p:spPr>
        <p:txBody>
          <a:bodyPr/>
          <a:lstStyle/>
          <a:p>
            <a:pPr marL="0" indent="0" algn="l">
              <a:buNone/>
            </a:pPr>
            <a:r>
              <a:rPr lang="sl-SI" dirty="0" smtClean="0"/>
              <a:t>EKOLISTINA: </a:t>
            </a:r>
            <a:r>
              <a:rPr lang="sl-SI" sz="3600" dirty="0" smtClean="0"/>
              <a:t>na</a:t>
            </a:r>
            <a:r>
              <a:rPr lang="sl-SI" dirty="0" smtClean="0"/>
              <a:t> </a:t>
            </a:r>
            <a:r>
              <a:rPr lang="sl-SI" sz="3600" dirty="0" smtClean="0"/>
              <a:t>hodnikih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ZASTAVA: </a:t>
            </a:r>
            <a:r>
              <a:rPr lang="sl-SI" sz="3600" dirty="0" smtClean="0"/>
              <a:t>največ jih je v avli, nekaj tudi zunaj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EKO KOTIČEK: </a:t>
            </a:r>
            <a:r>
              <a:rPr lang="sl-SI" sz="3600" dirty="0" smtClean="0"/>
              <a:t>avla, razredi, hodniki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EKOLOŠKI OTOK:</a:t>
            </a:r>
            <a:r>
              <a:rPr lang="sl-SI" sz="3600" dirty="0" smtClean="0"/>
              <a:t> zunaj ob šoli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47186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7" y="1628800"/>
            <a:ext cx="7550224" cy="3886368"/>
          </a:xfrm>
        </p:spPr>
        <p:txBody>
          <a:bodyPr/>
          <a:lstStyle/>
          <a:p>
            <a:pPr marL="0" indent="0" algn="just">
              <a:buNone/>
            </a:pPr>
            <a:r>
              <a:rPr lang="sl-SI" dirty="0" smtClean="0"/>
              <a:t>- </a:t>
            </a:r>
            <a:r>
              <a:rPr lang="sl-SI" sz="3600" dirty="0"/>
              <a:t>v</a:t>
            </a:r>
            <a:r>
              <a:rPr lang="sl-SI" sz="3600" dirty="0" smtClean="0"/>
              <a:t>ez z regijskimi koordinatorji</a:t>
            </a:r>
            <a:br>
              <a:rPr lang="sl-SI" sz="3600" dirty="0" smtClean="0"/>
            </a:br>
            <a:r>
              <a:rPr lang="sl-SI" sz="3600" dirty="0" smtClean="0"/>
              <a:t>- nov elektronski način vnašanja podatkov</a:t>
            </a:r>
            <a:br>
              <a:rPr lang="sl-SI" sz="3600" dirty="0" smtClean="0"/>
            </a:br>
            <a:r>
              <a:rPr lang="sl-SI" sz="3600" dirty="0" smtClean="0"/>
              <a:t>- nižja pristojbina</a:t>
            </a:r>
            <a:endParaRPr lang="sl-SI" sz="36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4400" dirty="0" smtClean="0"/>
              <a:t>PREDLOGI OZ.PRIPOMBE: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74323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b="21499"/>
          <a:stretch>
            <a:fillRect/>
          </a:stretch>
        </p:blipFill>
        <p:spPr>
          <a:xfrm>
            <a:off x="3779912" y="332656"/>
            <a:ext cx="4810063" cy="4824536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UČILNICE NA PROSTEM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77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6046"/>
          <a:stretch>
            <a:fillRect/>
          </a:stretch>
        </p:blipFill>
        <p:spPr>
          <a:xfrm>
            <a:off x="971550" y="1143000"/>
            <a:ext cx="7618413" cy="5022850"/>
          </a:xfrm>
        </p:spPr>
      </p:pic>
    </p:spTree>
    <p:extLst>
      <p:ext uri="{BB962C8B-B14F-4D97-AF65-F5344CB8AC3E}">
        <p14:creationId xmlns:p14="http://schemas.microsoft.com/office/powerpoint/2010/main" val="404408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6042"/>
          <a:stretch>
            <a:fillRect/>
          </a:stretch>
        </p:blipFill>
        <p:spPr>
          <a:xfrm>
            <a:off x="755650" y="1143000"/>
            <a:ext cx="7834313" cy="5165725"/>
          </a:xfrm>
        </p:spPr>
      </p:pic>
    </p:spTree>
    <p:extLst>
      <p:ext uri="{BB962C8B-B14F-4D97-AF65-F5344CB8AC3E}">
        <p14:creationId xmlns:p14="http://schemas.microsoft.com/office/powerpoint/2010/main" val="1579476973"/>
      </p:ext>
    </p:extLst>
  </p:cSld>
  <p:clrMapOvr>
    <a:masterClrMapping/>
  </p:clrMapOvr>
</p:sld>
</file>

<file path=ppt/theme/theme1.xml><?xml version="1.0" encoding="utf-8"?>
<a:theme xmlns:a="http://schemas.openxmlformats.org/drawingml/2006/main" name="Sled">
  <a:themeElements>
    <a:clrScheme name="Sled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92</Words>
  <Application>Microsoft Office PowerPoint</Application>
  <PresentationFormat>Diaprojekcija na zaslonu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Sled</vt:lpstr>
      <vt:lpstr>OGLEDI ŠOL </vt:lpstr>
      <vt:lpstr>PowerPointova predstavitev</vt:lpstr>
      <vt:lpstr>- REGIJSKI KOORDINATOR ZASTAVI NEKAJ OSNOVNIH VPRAŠANJ - POGLEDA EKO NAČRT - SE POGOVORI S KOORDINATORJEM O MOREBITNIH TEŽAVAH, PREDLOGIH ZA IZBOLJŠAVE - OGLEDAMO SI EKO KOTIČEK, EKO LISTINO, ZASTAVO, ZANIMIVOSTI NA ŠOLI… </vt:lpstr>
      <vt:lpstr>- NAJBOLJ USPEŠNI:  ODPADKI, ZDRAVJE  - NAJMANJ USPEŠNI: ENERGIJA  (finance), BIOTSKA RAZNOVRSTNOST</vt:lpstr>
      <vt:lpstr>EKOLISTINA: na hodnikih ZASTAVA: največ jih je v avli, nekaj tudi zunaj EKO KOTIČEK: avla, razredi, hodniki EKOLOŠKI OTOK: zunaj ob šoli</vt:lpstr>
      <vt:lpstr>- vez z regijskimi koordinatorji - nov elektronski način vnašanja podatkov - nižja pristojbina</vt:lpstr>
      <vt:lpstr>UČILNICE NA PROSTEM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OZNAKE ZA VARČEVANJE Z VODO IN ELEKTRIKO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POZORNOST…  SE VIDIMO KMALU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OGLEDI ŠOL</dc:title>
  <dc:creator>Uporabnik</dc:creator>
  <cp:lastModifiedBy>Uporabnik</cp:lastModifiedBy>
  <cp:revision>7</cp:revision>
  <dcterms:created xsi:type="dcterms:W3CDTF">2012-09-21T13:50:56Z</dcterms:created>
  <dcterms:modified xsi:type="dcterms:W3CDTF">2012-09-21T18:52:23Z</dcterms:modified>
</cp:coreProperties>
</file>