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A0B6-C3B3-45B9-9CBE-343897632C82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BC8C-BA5E-42DF-9FFB-20FAA318DD9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 advClick="0" advTm="500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A0B6-C3B3-45B9-9CBE-343897632C82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BC8C-BA5E-42DF-9FFB-20FAA318DD9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 advClick="0" advTm="500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A0B6-C3B3-45B9-9CBE-343897632C82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BC8C-BA5E-42DF-9FFB-20FAA318DD9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 advClick="0" advTm="500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A0B6-C3B3-45B9-9CBE-343897632C82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BC8C-BA5E-42DF-9FFB-20FAA318DD9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 advClick="0" advTm="500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A0B6-C3B3-45B9-9CBE-343897632C82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BC8C-BA5E-42DF-9FFB-20FAA318DD9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 advClick="0" advTm="500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A0B6-C3B3-45B9-9CBE-343897632C82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BC8C-BA5E-42DF-9FFB-20FAA318DD9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 advClick="0" advTm="500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A0B6-C3B3-45B9-9CBE-343897632C82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BC8C-BA5E-42DF-9FFB-20FAA318DD9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 advClick="0" advTm="500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A0B6-C3B3-45B9-9CBE-343897632C82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BC8C-BA5E-42DF-9FFB-20FAA318DD9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 advClick="0" advTm="500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A0B6-C3B3-45B9-9CBE-343897632C82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BC8C-BA5E-42DF-9FFB-20FAA318DD9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 advClick="0" advTm="500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A0B6-C3B3-45B9-9CBE-343897632C82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BC8C-BA5E-42DF-9FFB-20FAA318DD9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 advClick="0" advTm="500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A0B6-C3B3-45B9-9CBE-343897632C82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BC8C-BA5E-42DF-9FFB-20FAA318DD9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 advClick="0" advTm="500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EA0B6-C3B3-45B9-9CBE-343897632C82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6BC8C-BA5E-42DF-9FFB-20FAA318DD97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bicJ.UPRAVA\Downloads\predstavitev\pic_rotate2.ppt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re\Documents\logo_detek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628" y="-115579"/>
            <a:ext cx="9430628" cy="7072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784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ibicJ.UPRAVA\Downloads\predstavitev\vodni_detekti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00" y="360000"/>
            <a:ext cx="8129852" cy="609738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828" y="159623"/>
            <a:ext cx="2160000" cy="1620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488" y="159623"/>
            <a:ext cx="2160000" cy="162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ibicJ.UPRAVA\Downloads\predstavitev\merilnik_porabe_vo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00" y="360000"/>
            <a:ext cx="8129852" cy="609738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828" y="159623"/>
            <a:ext cx="2160000" cy="1620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488" y="159623"/>
            <a:ext cx="2160000" cy="162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bicJ.UPRAVA\Downloads\predstavitev\vodni_detektiv_we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00" y="360000"/>
            <a:ext cx="8129852" cy="6097389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828" y="159623"/>
            <a:ext cx="2160000" cy="1620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488" y="159623"/>
            <a:ext cx="2160000" cy="162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redme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358346" y="135729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dstavitev" showAsIcon="1" r:id="rId3" imgW="914400" imgH="771480" progId="PowerPoint.Show.12">
                  <p:link updateAutomatic="1"/>
                </p:oleObj>
              </mc:Choice>
              <mc:Fallback>
                <p:oleObj name="Predstavitev" showAsIcon="1" r:id="rId3" imgW="914400" imgH="771480" progId="PowerPoint.Show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8346" y="135729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 descr="C:\Users\RibicJ.UPRAVA\Downloads\predstavitev\puscava_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68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verb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Officeova tema</vt:lpstr>
      <vt:lpstr>C:\Users\RibicJ.UPRAVA\Downloads\predstavitev\pic_rotate2.pptx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RibicJ</dc:creator>
  <cp:lastModifiedBy>Matej Žnidar</cp:lastModifiedBy>
  <cp:revision>6</cp:revision>
  <dcterms:created xsi:type="dcterms:W3CDTF">2012-09-24T07:34:29Z</dcterms:created>
  <dcterms:modified xsi:type="dcterms:W3CDTF">2012-09-24T08:41:35Z</dcterms:modified>
</cp:coreProperties>
</file>